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2" r:id="rId3"/>
    <p:sldId id="257" r:id="rId4"/>
    <p:sldId id="286" r:id="rId5"/>
    <p:sldId id="258" r:id="rId6"/>
    <p:sldId id="270" r:id="rId7"/>
    <p:sldId id="297" r:id="rId8"/>
    <p:sldId id="302" r:id="rId9"/>
    <p:sldId id="259" r:id="rId10"/>
    <p:sldId id="260" r:id="rId11"/>
    <p:sldId id="301" r:id="rId12"/>
    <p:sldId id="299" r:id="rId13"/>
    <p:sldId id="298" r:id="rId14"/>
    <p:sldId id="261" r:id="rId15"/>
    <p:sldId id="263" r:id="rId16"/>
    <p:sldId id="264" r:id="rId17"/>
    <p:sldId id="279" r:id="rId18"/>
    <p:sldId id="289" r:id="rId19"/>
    <p:sldId id="282" r:id="rId20"/>
    <p:sldId id="265" r:id="rId21"/>
    <p:sldId id="267" r:id="rId22"/>
    <p:sldId id="300" r:id="rId23"/>
    <p:sldId id="285" r:id="rId24"/>
    <p:sldId id="291" r:id="rId25"/>
    <p:sldId id="266" r:id="rId26"/>
    <p:sldId id="268" r:id="rId27"/>
    <p:sldId id="294" r:id="rId28"/>
    <p:sldId id="287" r:id="rId29"/>
    <p:sldId id="288" r:id="rId30"/>
    <p:sldId id="292" r:id="rId31"/>
    <p:sldId id="269" r:id="rId32"/>
    <p:sldId id="271" r:id="rId33"/>
    <p:sldId id="278" r:id="rId34"/>
    <p:sldId id="295" r:id="rId35"/>
    <p:sldId id="275" r:id="rId36"/>
    <p:sldId id="276" r:id="rId37"/>
    <p:sldId id="277" r:id="rId38"/>
    <p:sldId id="273" r:id="rId39"/>
    <p:sldId id="272" r:id="rId40"/>
    <p:sldId id="296" r:id="rId41"/>
    <p:sldId id="274" r:id="rId42"/>
    <p:sldId id="284" r:id="rId43"/>
    <p:sldId id="283" r:id="rId44"/>
    <p:sldId id="290" r:id="rId45"/>
    <p:sldId id="293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113" d="100"/>
          <a:sy n="113" d="100"/>
        </p:scale>
        <p:origin x="155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83C12-6FC3-4969-A56B-D69FBBFFFE35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D9C92-E10B-4C1E-8247-F6D77D4AA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7061-D57E-49F5-9E62-89F3EEB8D897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192C-D40D-463B-BBEA-16475100C0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F0024-57E1-4B56-8492-32D6AB61551F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CF165-0C73-4528-96CB-456D983D8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D2A04-1DD8-4304-8880-097EFB60F0AD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DF785-ADCF-4B9D-A82D-6C16D063E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31EEA-78BD-47AB-8C4B-4A97FA76F1D2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4DA6-C245-4B2A-9FEC-BBE613108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63F8A-3E5A-45D7-ACB9-54BFD49C1400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0D3F5-3676-41EA-9B6B-6D83634534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2B10F-A476-4E0A-B51D-8B5D0C7D3001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B6995-1CB6-4207-A670-33F175E71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67C8-BD2A-4366-BC08-6210F9930C3A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D7331-B776-4197-A94D-689822EBF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45B1C-D9C3-4EEA-B5D8-685BB10A4493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CB02D-13A4-4D75-B3F1-CE6746FAC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F1369-09BD-416A-BB09-7E2A3237C8B1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A6A9C-3F1B-4FEF-B465-B9E3FE513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58BD-6843-4229-AC07-7C7F2E5BE703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8509E-FF05-498D-B105-B05B71805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3166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B03C62-E7D4-4132-B520-42E7E93CAE34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7A4B05-2091-4B5D-93D2-CF02E78D8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1" r:id="rId3"/>
    <p:sldLayoutId id="2147483778" r:id="rId4"/>
    <p:sldLayoutId id="2147483782" r:id="rId5"/>
    <p:sldLayoutId id="2147483777" r:id="rId6"/>
    <p:sldLayoutId id="2147483776" r:id="rId7"/>
    <p:sldLayoutId id="2147483783" r:id="rId8"/>
    <p:sldLayoutId id="2147483784" r:id="rId9"/>
    <p:sldLayoutId id="2147483775" r:id="rId10"/>
    <p:sldLayoutId id="2147483774" r:id="rId11"/>
  </p:sldLayoutIdLst>
  <p:transition spd="slow" advTm="13166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36815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1916113"/>
            <a:ext cx="7993062" cy="3313112"/>
          </a:xfrm>
        </p:spPr>
        <p:txBody>
          <a:bodyPr/>
          <a:lstStyle/>
          <a:p>
            <a:pPr algn="ctr" eaLnBrk="1" hangingPunct="1"/>
            <a:r>
              <a:rPr lang="ru-RU" sz="4800"/>
              <a:t>Гусинское сельское поселение Краснинского района Смоленской области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717550" y="444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2530" name="Содержимое 3" descr="план на 2017 г. (2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2824" t="15154" r="2151" b="2141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6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-342" t="-22292" r="342" b="22292"/>
          <a:stretch>
            <a:fillRect/>
          </a:stretch>
        </p:blipFill>
        <p:spPr bwMode="auto">
          <a:xfrm>
            <a:off x="-36513" y="-946150"/>
            <a:ext cx="9144001" cy="66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40" t="4516" r="13612" b="-2232"/>
          <a:stretch/>
        </p:blipFill>
        <p:spPr>
          <a:xfrm>
            <a:off x="361339" y="116632"/>
            <a:ext cx="8690939" cy="682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20625" b="22392"/>
          <a:stretch/>
        </p:blipFill>
        <p:spPr>
          <a:xfrm>
            <a:off x="107504" y="116632"/>
            <a:ext cx="453650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24118" b="41437"/>
          <a:stretch/>
        </p:blipFill>
        <p:spPr>
          <a:xfrm>
            <a:off x="4499993" y="2924944"/>
            <a:ext cx="453650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4787900" y="692150"/>
            <a:ext cx="3960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latin typeface="Times New Roman" pitchFamily="18" charset="0"/>
                <a:cs typeface="Times New Roman" pitchFamily="18" charset="0"/>
              </a:rPr>
              <a:t>Добровольная пожарная дружина</a:t>
            </a: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244475" y="3573463"/>
            <a:ext cx="41179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Times New Roman" pitchFamily="18" charset="0"/>
                <a:cs typeface="Times New Roman" pitchFamily="18" charset="0"/>
              </a:rPr>
              <a:t>сотрудничество с пожарным расчетом на территории Гусинского сельского поселения</a:t>
            </a:r>
          </a:p>
        </p:txBody>
      </p:sp>
    </p:spTree>
  </p:cSld>
  <p:clrMapOvr>
    <a:masterClrMapping/>
  </p:clrMapOvr>
  <p:transition spd="slow" advClick="0" advTm="6000"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Pal_trav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 descr="табель(1).jpeg"/>
          <p:cNvPicPr>
            <a:picLocks noChangeAspect="1"/>
          </p:cNvPicPr>
          <p:nvPr/>
        </p:nvPicPr>
        <p:blipFill>
          <a:blip r:embed="rId2"/>
          <a:srcRect l="2751" t="11076" r="1962" b="3510"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 descr="табель(2).jpeg"/>
          <p:cNvPicPr>
            <a:picLocks noChangeAspect="1"/>
          </p:cNvPicPr>
          <p:nvPr/>
        </p:nvPicPr>
        <p:blipFill>
          <a:blip r:embed="rId2"/>
          <a:srcRect l="1962" t="11078" r="1962" b="56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иказ ╣4 (1).jpeg"/>
          <p:cNvPicPr>
            <a:picLocks noChangeAspect="1"/>
          </p:cNvPicPr>
          <p:nvPr/>
        </p:nvPicPr>
        <p:blipFill>
          <a:blip r:embed="rId2"/>
          <a:srcRect l="10802" t="3801" r="4877" b="2751"/>
          <a:stretch>
            <a:fillRect/>
          </a:stretch>
        </p:blipFill>
        <p:spPr bwMode="auto">
          <a:xfrm>
            <a:off x="0" y="0"/>
            <a:ext cx="4643438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риказ ╣4 (2).jpeg"/>
          <p:cNvPicPr>
            <a:picLocks noChangeAspect="1"/>
          </p:cNvPicPr>
          <p:nvPr/>
        </p:nvPicPr>
        <p:blipFill>
          <a:blip r:embed="rId3"/>
          <a:srcRect l="11533" t="3801" r="4855" b="5321"/>
          <a:stretch>
            <a:fillRect/>
          </a:stretch>
        </p:blipFill>
        <p:spPr bwMode="auto">
          <a:xfrm>
            <a:off x="4643438" y="0"/>
            <a:ext cx="4589462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иказ ╣4 (3).jpeg"/>
          <p:cNvPicPr>
            <a:picLocks noChangeAspect="1"/>
          </p:cNvPicPr>
          <p:nvPr/>
        </p:nvPicPr>
        <p:blipFill>
          <a:blip r:embed="rId2"/>
          <a:srcRect l="5113" t="4591" r="2751" b="6754"/>
          <a:stretch>
            <a:fillRect/>
          </a:stretch>
        </p:blipFill>
        <p:spPr bwMode="auto">
          <a:xfrm>
            <a:off x="0" y="0"/>
            <a:ext cx="9091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190524-WA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190524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imag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2"/>
          <p:cNvSpPr>
            <a:spLocks noGrp="1"/>
          </p:cNvSpPr>
          <p:nvPr>
            <p:ph idx="1"/>
          </p:nvPr>
        </p:nvSpPr>
        <p:spPr>
          <a:xfrm>
            <a:off x="395288" y="404813"/>
            <a:ext cx="8280400" cy="572135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4400">
                <a:latin typeface="Times New Roman" pitchFamily="18" charset="0"/>
                <a:cs typeface="Times New Roman" pitchFamily="18" charset="0"/>
              </a:rPr>
              <a:t>Администрация Гусинского сельского поселения Краснинского района Смоленской области проводит профилактические работы по предупреждению чрезвычайных ситуаций.</a:t>
            </a:r>
          </a:p>
        </p:txBody>
      </p:sp>
    </p:spTree>
  </p:cSld>
  <p:clrMapOvr>
    <a:masterClrMapping/>
  </p:clrMapOvr>
  <p:transition spd="slow" advClick="0" advTm="5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833" y="-7818"/>
            <a:ext cx="47518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-7818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8643" t="650" r="3752"/>
          <a:stretch>
            <a:fillRect/>
          </a:stretch>
        </p:blipFill>
        <p:spPr bwMode="auto">
          <a:xfrm>
            <a:off x="107950" y="44450"/>
            <a:ext cx="4376738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9521" r="-1900"/>
          <a:stretch>
            <a:fillRect/>
          </a:stretch>
        </p:blipFill>
        <p:spPr bwMode="auto">
          <a:xfrm>
            <a:off x="4589463" y="44450"/>
            <a:ext cx="4529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316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 descr="постановление╣281 (1).jpeg"/>
          <p:cNvPicPr>
            <a:picLocks noChangeAspect="1"/>
          </p:cNvPicPr>
          <p:nvPr/>
        </p:nvPicPr>
        <p:blipFill>
          <a:blip r:embed="rId2"/>
          <a:srcRect l="6477" t="4851" r="8472" b="2751"/>
          <a:stretch>
            <a:fillRect/>
          </a:stretch>
        </p:blipFill>
        <p:spPr bwMode="auto">
          <a:xfrm>
            <a:off x="2484438" y="0"/>
            <a:ext cx="4440237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споряжение №21 (1).jpeg"/>
          <p:cNvPicPr>
            <a:picLocks noChangeAspect="1"/>
          </p:cNvPicPr>
          <p:nvPr/>
        </p:nvPicPr>
        <p:blipFill>
          <a:blip r:embed="rId2"/>
          <a:srcRect l="7918" t="5901" r="4146" b="6950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аспоряжение №21 (2).jpeg"/>
          <p:cNvPicPr>
            <a:picLocks noChangeAspect="1"/>
          </p:cNvPicPr>
          <p:nvPr/>
        </p:nvPicPr>
        <p:blipFill>
          <a:blip r:embed="rId3"/>
          <a:srcRect l="7030" t="4851" r="6477" b="8002"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аспорт то 18.03.2019 (1).jpeg"/>
          <p:cNvPicPr>
            <a:picLocks noChangeAspect="1"/>
          </p:cNvPicPr>
          <p:nvPr/>
        </p:nvPicPr>
        <p:blipFill>
          <a:blip r:embed="rId2"/>
          <a:srcRect l="12975" t="2751" r="1973" b="9052"/>
          <a:stretch>
            <a:fillRect/>
          </a:stretch>
        </p:blipFill>
        <p:spPr bwMode="auto">
          <a:xfrm>
            <a:off x="0" y="0"/>
            <a:ext cx="4549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аспорт то 18.03.2019 (2).jpeg"/>
          <p:cNvPicPr>
            <a:picLocks noChangeAspect="1"/>
          </p:cNvPicPr>
          <p:nvPr/>
        </p:nvPicPr>
        <p:blipFill>
          <a:blip r:embed="rId3"/>
          <a:srcRect l="9636" t="8002" r="5312" b="2751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4" descr="DSC_13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5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2427" t="8695" r="2427" b="5219"/>
          <a:stretch/>
        </p:blipFill>
        <p:spPr>
          <a:xfrm>
            <a:off x="1763713" y="-31750"/>
            <a:ext cx="5927725" cy="6804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2000"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споряжение №20 (1).jpeg"/>
          <p:cNvPicPr>
            <a:picLocks noChangeAspect="1"/>
          </p:cNvPicPr>
          <p:nvPr/>
        </p:nvPicPr>
        <p:blipFill>
          <a:blip r:embed="rId2"/>
          <a:srcRect l="12244" r="5586"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аспоряжение №20 (2).jpeg"/>
          <p:cNvPicPr>
            <a:picLocks noChangeAspect="1"/>
          </p:cNvPicPr>
          <p:nvPr/>
        </p:nvPicPr>
        <p:blipFill>
          <a:blip r:embed="rId3"/>
          <a:srcRect l="10091" r="9181"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споряжение №20 (3).jpeg"/>
          <p:cNvPicPr>
            <a:picLocks noChangeAspect="1"/>
          </p:cNvPicPr>
          <p:nvPr/>
        </p:nvPicPr>
        <p:blipFill>
          <a:blip r:embed="rId2" cstate="print"/>
          <a:srcRect l="6753" t="5901" r="5311" b="17450"/>
          <a:stretch>
            <a:fillRect/>
          </a:stretch>
        </p:blipFill>
        <p:spPr>
          <a:xfrm>
            <a:off x="2051720" y="0"/>
            <a:ext cx="5685526" cy="68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850" y="765175"/>
            <a:ext cx="8569325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В состав муниципального образования входит 43 населенных пункта. Расстояние между населенными пунктами может достигать 40 км.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Для предупреждение и ликвидации чрезвычайных ситуаций была создана добровольная пожарная дружина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8" y="-15875"/>
            <a:ext cx="435610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38" y="-15875"/>
            <a:ext cx="464502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2000"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отокол ╣7 (1).jpeg"/>
          <p:cNvPicPr>
            <a:picLocks noChangeAspect="1"/>
          </p:cNvPicPr>
          <p:nvPr/>
        </p:nvPicPr>
        <p:blipFill>
          <a:blip r:embed="rId2"/>
          <a:srcRect l="5312" r="3159" b="275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ротокол ╣7 (2).jpeg"/>
          <p:cNvPicPr>
            <a:picLocks noChangeAspect="1"/>
          </p:cNvPicPr>
          <p:nvPr/>
        </p:nvPicPr>
        <p:blipFill>
          <a:blip r:embed="rId3"/>
          <a:srcRect l="3159" r="6754" b="2751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отокол ╣9.jpeg"/>
          <p:cNvPicPr>
            <a:picLocks noChangeAspect="1"/>
          </p:cNvPicPr>
          <p:nvPr/>
        </p:nvPicPr>
        <p:blipFill>
          <a:blip r:embed="rId2"/>
          <a:srcRect l="5312" t="2751" r="5312" b="2751"/>
          <a:stretch>
            <a:fillRect/>
          </a:stretch>
        </p:blipFill>
        <p:spPr bwMode="auto">
          <a:xfrm>
            <a:off x="2339975" y="0"/>
            <a:ext cx="47117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" descr="0d148e-nomar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813"/>
            <a:ext cx="9144000" cy="5976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2000"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становление №36 (1).jpeg"/>
          <p:cNvPicPr>
            <a:picLocks noChangeAspect="1"/>
          </p:cNvPicPr>
          <p:nvPr/>
        </p:nvPicPr>
        <p:blipFill>
          <a:blip r:embed="rId2"/>
          <a:srcRect l="9360" t="3801" r="8470" b="5901"/>
          <a:stretch>
            <a:fillRect/>
          </a:stretch>
        </p:blipFill>
        <p:spPr bwMode="auto">
          <a:xfrm>
            <a:off x="0" y="0"/>
            <a:ext cx="4641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остановление №36 (2).jpeg"/>
          <p:cNvPicPr>
            <a:picLocks noChangeAspect="1"/>
          </p:cNvPicPr>
          <p:nvPr/>
        </p:nvPicPr>
        <p:blipFill>
          <a:blip r:embed="rId3"/>
          <a:srcRect l="11354" t="3801" r="6477" b="5901"/>
          <a:stretch>
            <a:fillRect/>
          </a:stretch>
        </p:blipFill>
        <p:spPr bwMode="auto">
          <a:xfrm>
            <a:off x="4705350" y="0"/>
            <a:ext cx="4462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 ╣36 (1).jpeg"/>
          <p:cNvPicPr>
            <a:picLocks noChangeAspect="1"/>
          </p:cNvPicPr>
          <p:nvPr/>
        </p:nvPicPr>
        <p:blipFill>
          <a:blip r:embed="rId2"/>
          <a:srcRect l="4326" t="3510" b="9998"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 №36 (2).jpeg"/>
          <p:cNvPicPr>
            <a:picLocks noChangeAspect="1"/>
          </p:cNvPicPr>
          <p:nvPr/>
        </p:nvPicPr>
        <p:blipFill>
          <a:blip r:embed="rId2"/>
          <a:srcRect l="1962" t="1347" r="3539" b="8916"/>
          <a:stretch>
            <a:fillRect/>
          </a:stretch>
        </p:blipFill>
        <p:spPr bwMode="auto">
          <a:xfrm>
            <a:off x="0" y="0"/>
            <a:ext cx="918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190524-WA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становление №46 (1).jpeg"/>
          <p:cNvPicPr>
            <a:picLocks noChangeAspect="1"/>
          </p:cNvPicPr>
          <p:nvPr/>
        </p:nvPicPr>
        <p:blipFill>
          <a:blip r:embed="rId2"/>
          <a:srcRect l="8649" t="4851" r="4855" b="9450"/>
          <a:stretch>
            <a:fillRect/>
          </a:stretch>
        </p:blipFill>
        <p:spPr bwMode="auto">
          <a:xfrm>
            <a:off x="179388" y="188913"/>
            <a:ext cx="43211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становление ╣46 (2).jpeg"/>
          <p:cNvPicPr>
            <a:picLocks noChangeAspect="1"/>
          </p:cNvPicPr>
          <p:nvPr/>
        </p:nvPicPr>
        <p:blipFill>
          <a:blip r:embed="rId3"/>
          <a:srcRect l="8195" t="2751" r="5312" b="12201"/>
          <a:stretch>
            <a:fillRect/>
          </a:stretch>
        </p:blipFill>
        <p:spPr bwMode="auto">
          <a:xfrm>
            <a:off x="4643438" y="188913"/>
            <a:ext cx="432117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 descr="протокол ╣1.jpeg"/>
          <p:cNvPicPr>
            <a:picLocks noChangeAspect="1"/>
          </p:cNvPicPr>
          <p:nvPr/>
        </p:nvPicPr>
        <p:blipFill>
          <a:blip r:embed="rId2"/>
          <a:srcRect l="11078" r="3870" b="12201"/>
          <a:stretch>
            <a:fillRect/>
          </a:stretch>
        </p:blipFill>
        <p:spPr bwMode="auto">
          <a:xfrm>
            <a:off x="2411413" y="0"/>
            <a:ext cx="4826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0"/>
            <a:ext cx="518477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5364163" y="981075"/>
            <a:ext cx="352901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Для предотвращения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чрезвычайных ситуаций Администрация Гусинского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сельского поселения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Краснинского района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Смоленской области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ведет борьбу с несанкционированными свалками</a:t>
            </a:r>
          </a:p>
        </p:txBody>
      </p:sp>
    </p:spTree>
  </p:cSld>
  <p:clrMapOvr>
    <a:masterClrMapping/>
  </p:clrMapOvr>
  <p:transition spd="slow" advClick="0" advTm="5000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становление №49.jpeg"/>
          <p:cNvPicPr>
            <a:picLocks noChangeAspect="1"/>
          </p:cNvPicPr>
          <p:nvPr/>
        </p:nvPicPr>
        <p:blipFill>
          <a:blip r:embed="rId2"/>
          <a:srcRect l="12975" t="3801" r="6297" b="4851"/>
          <a:stretch>
            <a:fillRect/>
          </a:stretch>
        </p:blipFill>
        <p:spPr bwMode="auto">
          <a:xfrm>
            <a:off x="179388" y="188913"/>
            <a:ext cx="4392612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остановление №49.(2).jpeg"/>
          <p:cNvPicPr>
            <a:picLocks noChangeAspect="1"/>
          </p:cNvPicPr>
          <p:nvPr/>
        </p:nvPicPr>
        <p:blipFill>
          <a:blip r:embed="rId3"/>
          <a:srcRect l="14236" t="3893" r="3593" b="7272"/>
          <a:stretch>
            <a:fillRect/>
          </a:stretch>
        </p:blipFill>
        <p:spPr bwMode="auto">
          <a:xfrm>
            <a:off x="4572000" y="188913"/>
            <a:ext cx="4427538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50216-696x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496944" cy="655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становление №53.jpeg"/>
          <p:cNvPicPr>
            <a:picLocks noChangeAspect="1"/>
          </p:cNvPicPr>
          <p:nvPr/>
        </p:nvPicPr>
        <p:blipFill>
          <a:blip r:embed="rId2" cstate="print"/>
          <a:srcRect l="8346" t="4851" r="2631" b="4851"/>
          <a:stretch>
            <a:fillRect/>
          </a:stretch>
        </p:blipFill>
        <p:spPr>
          <a:xfrm>
            <a:off x="2267738" y="0"/>
            <a:ext cx="5117029" cy="68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526_210504.jpg"/>
          <p:cNvPicPr>
            <a:picLocks noChangeAspect="1"/>
          </p:cNvPicPr>
          <p:nvPr/>
        </p:nvPicPr>
        <p:blipFill>
          <a:blip r:embed="rId2" cstate="print"/>
          <a:srcRect r="1001" b="6951"/>
          <a:stretch>
            <a:fillRect/>
          </a:stretch>
        </p:blipFill>
        <p:spPr>
          <a:xfrm>
            <a:off x="2051720" y="188640"/>
            <a:ext cx="5092030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check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ru-RU" sz="720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eaLnBrk="1" hangingPunct="1"/>
            <a:r>
              <a:rPr lang="ru-RU" sz="7200"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  <p:transition spd="slow" advClick="0"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риказ ╣15 (1).jpeg"/>
          <p:cNvPicPr>
            <a:picLocks noChangeAspect="1"/>
          </p:cNvPicPr>
          <p:nvPr/>
        </p:nvPicPr>
        <p:blipFill>
          <a:blip r:embed="rId2" cstate="print"/>
          <a:srcRect l="3799" b="2684"/>
          <a:stretch>
            <a:fillRect/>
          </a:stretch>
        </p:blipFill>
        <p:spPr>
          <a:xfrm>
            <a:off x="0" y="0"/>
            <a:ext cx="4572000" cy="684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иказ ╣15 (2).jpeg"/>
          <p:cNvPicPr>
            <a:picLocks noChangeAspect="1"/>
          </p:cNvPicPr>
          <p:nvPr/>
        </p:nvPicPr>
        <p:blipFill>
          <a:blip r:embed="rId3" cstate="print"/>
          <a:srcRect l="2883" r="532" b="3708"/>
          <a:stretch>
            <a:fillRect/>
          </a:stretch>
        </p:blipFill>
        <p:spPr>
          <a:xfrm>
            <a:off x="4319464" y="0"/>
            <a:ext cx="4824536" cy="684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t="2459" b="14321"/>
          <a:stretch/>
        </p:blipFill>
        <p:spPr>
          <a:xfrm>
            <a:off x="1619670" y="0"/>
            <a:ext cx="6177296" cy="70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план на 2017 г. (1).jpeg"/>
          <p:cNvPicPr>
            <a:picLocks noChangeAspect="1"/>
          </p:cNvPicPr>
          <p:nvPr/>
        </p:nvPicPr>
        <p:blipFill>
          <a:blip r:embed="rId2"/>
          <a:srcRect l="2751" t="14563" r="1962" b="58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Техниче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2071</TotalTime>
  <Words>87</Words>
  <Application>Microsoft Office PowerPoint</Application>
  <PresentationFormat>Экран (4:3)</PresentationFormat>
  <Paragraphs>15</Paragraphs>
  <Slides>45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Franklin Gothic Book</vt:lpstr>
      <vt:lpstr>Times New Roman</vt:lpstr>
      <vt:lpstr>Wingdings 2</vt:lpstr>
      <vt:lpstr>Техническая</vt:lpstr>
      <vt:lpstr>муниципальное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</dc:title>
  <dc:creator>User</dc:creator>
  <cp:lastModifiedBy>Андрей Евгеньевич Курганов</cp:lastModifiedBy>
  <cp:revision>21</cp:revision>
  <dcterms:created xsi:type="dcterms:W3CDTF">2019-05-24T20:57:27Z</dcterms:created>
  <dcterms:modified xsi:type="dcterms:W3CDTF">2021-01-29T06:34:57Z</dcterms:modified>
</cp:coreProperties>
</file>